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</p:sldMasterIdLst>
  <p:notesMasterIdLst>
    <p:notesMasterId r:id="rId7"/>
  </p:notesMasterIdLst>
  <p:handoutMasterIdLst>
    <p:handoutMasterId r:id="rId8"/>
  </p:handoutMasterIdLst>
  <p:sldIdLst>
    <p:sldId id="334" r:id="rId2"/>
    <p:sldId id="335" r:id="rId3"/>
    <p:sldId id="333" r:id="rId4"/>
    <p:sldId id="336" r:id="rId5"/>
    <p:sldId id="33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1" autoAdjust="0"/>
    <p:restoredTop sz="94938" autoAdjust="0"/>
  </p:normalViewPr>
  <p:slideViewPr>
    <p:cSldViewPr snapToGrid="0" snapToObjects="1">
      <p:cViewPr varScale="1">
        <p:scale>
          <a:sx n="69" d="100"/>
          <a:sy n="69" d="100"/>
        </p:scale>
        <p:origin x="-19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E511A-07BF-5E43-964E-1DAB0D394E41}" type="datetimeFigureOut">
              <a:rPr lang="en-US" smtClean="0"/>
              <a:t>10/24/15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C2307-EFD7-524A-B09C-C8B1AE11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396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D815B-A634-824C-B26D-B5E3A384C0E1}" type="datetimeFigureOut">
              <a:rPr lang="en-US" smtClean="0"/>
              <a:t>10/24/15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D795B-3A62-C942-BEE4-C3BCA7104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594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72F3DEC-8763-A742-8251-BCA89C81CD15}" type="datetime1">
              <a:rPr lang="en-SG" smtClean="0"/>
              <a:t>10/24/15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E06CDA-A48F-5F48-A95D-7E9DE7C34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3D16-F231-594F-ABE6-395E7C11B502}" type="datetime1">
              <a:rPr lang="en-SG" smtClean="0"/>
              <a:t>10/24/15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6CDA-A48F-5F48-A95D-7E9DE7C34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21ADB9C-B40E-0546-9127-86AEC379E8B4}" type="datetime1">
              <a:rPr lang="en-SG" smtClean="0"/>
              <a:t>10/24/15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AE06CDA-A48F-5F48-A95D-7E9DE7C34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0474-441B-A444-AE64-12D8DE9AE3A4}" type="datetime1">
              <a:rPr lang="en-SG" smtClean="0"/>
              <a:t>10/24/15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E06CDA-A48F-5F48-A95D-7E9DE7C34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4CC8-70EF-C847-B4A2-7667B163A222}" type="datetime1">
              <a:rPr lang="en-SG" smtClean="0"/>
              <a:t>10/24/15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AE06CDA-A48F-5F48-A95D-7E9DE7C34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3282398-8E98-5C46-905D-A0265EE1F3B6}" type="datetime1">
              <a:rPr lang="en-SG" smtClean="0"/>
              <a:t>10/24/15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AE06CDA-A48F-5F48-A95D-7E9DE7C34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49DA667-2F8B-9347-9F60-78CD36EAA9CD}" type="datetime1">
              <a:rPr lang="en-SG" smtClean="0"/>
              <a:t>10/24/15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AE06CDA-A48F-5F48-A95D-7E9DE7C34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2C3B-74A0-374B-951A-2B9BD3ECC5F6}" type="datetime1">
              <a:rPr lang="en-SG" smtClean="0"/>
              <a:t>10/24/15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E06CDA-A48F-5F48-A95D-7E9DE7C34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73F7-2DDF-0749-B90D-7761D8008635}" type="datetime1">
              <a:rPr lang="en-SG" smtClean="0"/>
              <a:t>10/24/15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E06CDA-A48F-5F48-A95D-7E9DE7C34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A86F-6AB9-734C-AFD6-ED2D9E5EF4EB}" type="datetime1">
              <a:rPr lang="en-SG" smtClean="0"/>
              <a:t>10/24/15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E06CDA-A48F-5F48-A95D-7E9DE7C34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244EA81-0AC1-D44F-8517-AB31F2FD258C}" type="datetime1">
              <a:rPr lang="en-SG" smtClean="0"/>
              <a:t>10/24/15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AE06CDA-A48F-5F48-A95D-7E9DE7C34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8A4001A-6880-C44C-831D-9FF3D1E8A56E}" type="datetime1">
              <a:rPr lang="en-SG" smtClean="0"/>
              <a:t>10/24/15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AE06CDA-A48F-5F48-A95D-7E9DE7C34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E06CDA-A48F-5F48-A95D-7E9DE7C34D92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Content Placeholder 4" descr="Screen Shot 2015-10-24 at 12.58.11 A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6" b="-3482"/>
          <a:stretch/>
        </p:blipFill>
        <p:spPr>
          <a:xfrm>
            <a:off x="161194" y="228600"/>
            <a:ext cx="8697873" cy="6978243"/>
          </a:xfrm>
        </p:spPr>
      </p:pic>
    </p:spTree>
    <p:extLst>
      <p:ext uri="{BB962C8B-B14F-4D97-AF65-F5344CB8AC3E}">
        <p14:creationId xmlns:p14="http://schemas.microsoft.com/office/powerpoint/2010/main" val="913999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E06CDA-A48F-5F48-A95D-7E9DE7C34D9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Content Placeholder 4" descr="Screen Shot 2015-10-24 at 12.58.31 A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t="1377" r="-972" b="-772"/>
          <a:stretch/>
        </p:blipFill>
        <p:spPr>
          <a:xfrm>
            <a:off x="335344" y="-1"/>
            <a:ext cx="8430704" cy="6946138"/>
          </a:xfrm>
        </p:spPr>
      </p:pic>
    </p:spTree>
    <p:extLst>
      <p:ext uri="{BB962C8B-B14F-4D97-AF65-F5344CB8AC3E}">
        <p14:creationId xmlns:p14="http://schemas.microsoft.com/office/powerpoint/2010/main" val="3071007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745" y="0"/>
            <a:ext cx="2232816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I grew up in a country with no resources but people, which made a choice for </a:t>
            </a:r>
            <a:r>
              <a:rPr lang="en-US" sz="3200" smtClean="0"/>
              <a:t>all people to </a:t>
            </a:r>
            <a:r>
              <a:rPr lang="en-US" sz="3200" dirty="0" smtClean="0"/>
              <a:t>prosper. 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How did Singapore do it?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E06CDA-A48F-5F48-A95D-7E9DE7C34D9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Content Placeholder 4" descr="Screen Shot 2015-03-27 at 12.21.33 A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2" b="38"/>
          <a:stretch/>
        </p:blipFill>
        <p:spPr>
          <a:xfrm>
            <a:off x="2582561" y="0"/>
            <a:ext cx="6561439" cy="6858000"/>
          </a:xfrm>
        </p:spPr>
      </p:pic>
    </p:spTree>
    <p:extLst>
      <p:ext uri="{BB962C8B-B14F-4D97-AF65-F5344CB8AC3E}">
        <p14:creationId xmlns:p14="http://schemas.microsoft.com/office/powerpoint/2010/main" val="2209956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E06CDA-A48F-5F48-A95D-7E9DE7C34D9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 descr="FBAT - Future-based Aspirational Thinkin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9" r="1461" b="-2011"/>
          <a:stretch/>
        </p:blipFill>
        <p:spPr>
          <a:xfrm>
            <a:off x="-239783" y="0"/>
            <a:ext cx="9383783" cy="701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3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11-12 at 12.36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7633" y="1493004"/>
            <a:ext cx="6268415" cy="5181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i="1" dirty="0" smtClean="0"/>
              <a:t>Strategic Triple Feedback Loop </a:t>
            </a:r>
            <a:br>
              <a:rPr lang="en-US" i="1" dirty="0" smtClean="0"/>
            </a:br>
            <a:r>
              <a:rPr lang="en-US" i="1" dirty="0" smtClean="0"/>
              <a:t>takes Practice to Learning to Culture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54160" y="3277461"/>
            <a:ext cx="2653021" cy="3293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Learning Feedback</a:t>
            </a:r>
          </a:p>
          <a:p>
            <a:r>
              <a:rPr lang="en-US" i="1" dirty="0" smtClean="0"/>
              <a:t>Loops assure we </a:t>
            </a:r>
          </a:p>
          <a:p>
            <a:r>
              <a:rPr lang="en-US" i="1" dirty="0"/>
              <a:t>a</a:t>
            </a:r>
            <a:r>
              <a:rPr lang="en-US" i="1" dirty="0" smtClean="0"/>
              <a:t>lways know WHY</a:t>
            </a:r>
          </a:p>
          <a:p>
            <a:r>
              <a:rPr lang="en-US" i="1" dirty="0"/>
              <a:t>w</a:t>
            </a:r>
            <a:r>
              <a:rPr lang="en-US" i="1" dirty="0" smtClean="0"/>
              <a:t>e are doing WHAT</a:t>
            </a:r>
          </a:p>
          <a:p>
            <a:r>
              <a:rPr lang="en-US" i="1" dirty="0"/>
              <a:t>w</a:t>
            </a:r>
            <a:r>
              <a:rPr lang="en-US" i="1" dirty="0" smtClean="0"/>
              <a:t>e are doing to assure that</a:t>
            </a:r>
          </a:p>
          <a:p>
            <a:r>
              <a:rPr lang="en-US" i="1" dirty="0" smtClean="0"/>
              <a:t>HOW we are doing it is </a:t>
            </a:r>
            <a:endParaRPr lang="en-US" i="1" dirty="0"/>
          </a:p>
          <a:p>
            <a:r>
              <a:rPr lang="en-US" i="1" dirty="0"/>
              <a:t>i</a:t>
            </a:r>
            <a:r>
              <a:rPr lang="en-US" i="1" dirty="0" smtClean="0"/>
              <a:t>n alignment* within the </a:t>
            </a:r>
          </a:p>
          <a:p>
            <a:r>
              <a:rPr lang="en-US" i="1" dirty="0" smtClean="0"/>
              <a:t>Network.</a:t>
            </a:r>
            <a:endParaRPr lang="en-US" i="1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400" dirty="0" smtClean="0"/>
              <a:t>Source: Douglas </a:t>
            </a:r>
            <a:r>
              <a:rPr lang="en-US" sz="1400" dirty="0" err="1" smtClean="0"/>
              <a:t>Engelbart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Memorial</a:t>
            </a:r>
            <a:r>
              <a:rPr lang="en-US" sz="1400" dirty="0"/>
              <a:t> </a:t>
            </a:r>
            <a:r>
              <a:rPr lang="en-US" sz="1400" dirty="0" smtClean="0"/>
              <a:t>Memento </a:t>
            </a:r>
            <a:r>
              <a:rPr lang="en-US" sz="1400" dirty="0" smtClean="0"/>
              <a:t>July 13 2014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54160" y="1628407"/>
            <a:ext cx="24929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Health Outcomes require</a:t>
            </a:r>
          </a:p>
          <a:p>
            <a:r>
              <a:rPr lang="en-US" dirty="0" smtClean="0"/>
              <a:t>Strategic, Operational &amp;</a:t>
            </a:r>
          </a:p>
          <a:p>
            <a:r>
              <a:rPr lang="en-US" dirty="0" smtClean="0"/>
              <a:t>Tactical Actions with </a:t>
            </a:r>
          </a:p>
          <a:p>
            <a:r>
              <a:rPr lang="en-US" dirty="0" smtClean="0"/>
              <a:t>Transparent alignment of </a:t>
            </a:r>
            <a:endParaRPr lang="en-US" dirty="0"/>
          </a:p>
          <a:p>
            <a:r>
              <a:rPr lang="en-US" dirty="0" smtClean="0"/>
              <a:t>WHY, WHAT and HOW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22082" y="1945895"/>
            <a:ext cx="1474922" cy="13315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E06CDA-A48F-5F48-A95D-7E9DE7C34D9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36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65984</TotalTime>
  <Words>89</Words>
  <Application>Microsoft Macintosh PowerPoint</Application>
  <PresentationFormat>On-screen Show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Median</vt:lpstr>
      <vt:lpstr>PowerPoint Presentation</vt:lpstr>
      <vt:lpstr>PowerPoint Presentation</vt:lpstr>
      <vt:lpstr>I grew up in a country with no resources but people, which made a choice for all people to prosper.   How did Singapore do it?</vt:lpstr>
      <vt:lpstr>PowerPoint Presentation</vt:lpstr>
      <vt:lpstr>Strategic Triple Feedback Loop  takes Practice to Learning to Culture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Singapore Delivers the Best Medical Care in the World While Spending 80% Less Than We Do</dc:title>
  <dc:creator>Sean</dc:creator>
  <cp:lastModifiedBy>Mei Lin Fung</cp:lastModifiedBy>
  <cp:revision>253</cp:revision>
  <dcterms:created xsi:type="dcterms:W3CDTF">2011-05-25T15:56:10Z</dcterms:created>
  <dcterms:modified xsi:type="dcterms:W3CDTF">2015-10-24T08:05:47Z</dcterms:modified>
</cp:coreProperties>
</file>